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6" d="100"/>
          <a:sy n="46" d="100"/>
        </p:scale>
        <p:origin x="58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90DF-48D8-419A-8887-51E84D4E1856}" type="datetimeFigureOut">
              <a:rPr lang="bg-BG" smtClean="0"/>
              <a:t>6.2.2021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181C-BEE5-40E3-850E-F53DD97258C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448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90DF-48D8-419A-8887-51E84D4E1856}" type="datetimeFigureOut">
              <a:rPr lang="bg-BG" smtClean="0"/>
              <a:t>6.2.2021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6181C-BEE5-40E3-850E-F53DD97258C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036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itmandi.ac.in/research/amrc/fire_safety.pd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snedev.com/2018/03/19/%D0%BF%D0%BE%D0%BB%D0%B7%D0%B2%D0%B0%D0%BD%D0%B5-%D0%BD%D0%B0-%D0%BF%D0%BE%D0%B6%D0%B0%D1%80%D0%BE%D0%B3%D0%B0%D1%81%D0%B8%D1%82%D0%B5%D0%BB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tgovori.info/tag/pozharogasiteli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ton.co.uk/abc-powder-extinguisher-instruction-sign-bundle.html#304DAB10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ton.co.uk/water-fire-extinguisher-kits.html#301WTA10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ton.co.uk/co2-fire-extinguisher-kits.html#301WQA10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udibg.com/forum/index.php?/topic/88424-%D0%BF%D0%BE%D0%B6%D0%B0%D1%80%D0%BE%D0%B3%D0%B0%D1%81%D0%B8%D1%82%D0%B5%D0%BB%D0%B8%D0%B0%D0%B2%D1%82%D0%BE%D0%B0%D0%BF%D1%82%D0%B5%D1%87%D0%BA%D0%B8-%D0%B8-%D0%B0%D0%B2%D1%82%D0%BE%D0%BA%D0%BE%D0%BC%D0%BF%D0%BB%D0%B5%D0%BA%D1%82%D0%B8-%D0%BD%D0%BE%D0%B2%D0%B8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7;&#1086;&#1078;&#1072;&#1088;&#1085;&#1072;&#1079;&#1072;&#1097;&#1080;&#1090;&#1072;.com/%D0%BF%D0%BE%D0%BB%D0%B5%D0%B7%D0%BD%D0%BE/%D0%B2%D1%8A%D0%BF%D1%80%D0%BE%D1%81%D0%B8-%D0%B8-%D0%BE%D1%82%D0%B3%D0%BE%D0%B2%D0%BE%D1%80%D0%B8-%D0%BF%D0%BE%D0%B6%D0%B0%D1%80%D0%BE%D0%B3%D0%B0%D1%81%D0%B8%D1%82%D0%B5%D0%BB%D0%B8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578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9597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35926"/>
      </p:ext>
    </p:extLst>
  </p:cSld>
  <p:clrMapOvr>
    <a:masterClrMapping/>
  </p:clrMapOvr>
  <p:transition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9855"/>
      </p:ext>
    </p:extLst>
  </p:cSld>
  <p:clrMapOvr>
    <a:masterClrMapping/>
  </p:clrMapOvr>
  <p:transition advTm="1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716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2400" kern="120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ea typeface="+mn-ea"/>
                <a:cs typeface="Arial" charset="0"/>
              </a:rPr>
              <a:t>Общо устройство на пожарогасител</a:t>
            </a:r>
            <a:endParaRPr lang="en-US" altLang="bg-BG" sz="2400" kern="1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ea typeface="+mn-ea"/>
              <a:cs typeface="Arial" charset="0"/>
            </a:endParaRPr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2268252" y="6557131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1000" dirty="0">
                <a:solidFill>
                  <a:srgbClr val="0070C0"/>
                </a:solidFill>
              </a:rPr>
              <a:t>https://www.iitmandi.ac.in/research/amrc/fire_safety.pdf</a:t>
            </a:r>
          </a:p>
        </p:txBody>
      </p:sp>
    </p:spTree>
    <p:extLst>
      <p:ext uri="{BB962C8B-B14F-4D97-AF65-F5344CB8AC3E}">
        <p14:creationId xmlns:p14="http://schemas.microsoft.com/office/powerpoint/2010/main" val="789659881"/>
      </p:ext>
    </p:extLst>
  </p:cSld>
  <p:clrMapOvr>
    <a:masterClrMapping/>
  </p:clrMapOvr>
  <p:transition advTm="1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2400" b="1" kern="120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ea typeface="+mn-ea"/>
                <a:cs typeface="Arial" charset="0"/>
              </a:rPr>
              <a:t>Видове пожарогасители</a:t>
            </a:r>
            <a:endParaRPr lang="en-US" altLang="bg-BG" sz="2400" b="1" kern="1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ea typeface="+mn-ea"/>
              <a:cs typeface="Arial" charset="0"/>
            </a:endParaRPr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9768408" y="6525344"/>
            <a:ext cx="22682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u="sng" dirty="0">
                <a:solidFill>
                  <a:srgbClr val="0070C0"/>
                </a:solidFill>
              </a:rPr>
              <a:t>https://psnedev.com</a:t>
            </a:r>
            <a:r>
              <a:rPr lang="en-GB" sz="1000" u="sng" dirty="0" smtClean="0">
                <a:solidFill>
                  <a:srgbClr val="0070C0"/>
                </a:solidFill>
              </a:rPr>
              <a:t>//</a:t>
            </a:r>
            <a:endParaRPr lang="bg-BG" sz="10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16285"/>
      </p:ext>
    </p:extLst>
  </p:cSld>
  <p:clrMapOvr>
    <a:masterClrMapping/>
  </p:clrMapOvr>
  <p:transition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2400" kern="120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ea typeface="+mn-ea"/>
                <a:cs typeface="Arial" charset="0"/>
              </a:rPr>
              <a:t>Предназначение на различните видове  пожарогасители</a:t>
            </a:r>
            <a:endParaRPr lang="en-US" altLang="bg-BG" sz="2400" kern="12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ea typeface="+mn-ea"/>
              <a:cs typeface="Arial" charset="0"/>
            </a:endParaRPr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4979876" y="6537025"/>
            <a:ext cx="24000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https://otgovori.info/tag/pozharogasiteli/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185493"/>
      </p:ext>
    </p:extLst>
  </p:cSld>
  <p:clrMapOvr>
    <a:masterClrMapping/>
  </p:clrMapOvr>
  <p:transition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4015905" y="6464325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https://www.seton.co.uk/abc-powder-extinguisher-instruction-sign-bundle.html#304DAB100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68052"/>
      </p:ext>
    </p:extLst>
  </p:cSld>
  <p:clrMapOvr>
    <a:masterClrMapping/>
  </p:clrMapOvr>
  <p:transition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18728" y="6618257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https://www.seton.co.uk/water-fire-extinguisher-kits.html#301WTA100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12606"/>
      </p:ext>
    </p:extLst>
  </p:cSld>
  <p:clrMapOvr>
    <a:masterClrMapping/>
  </p:clrMapOvr>
  <p:transition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83332" y="661614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https://www.seton.co.uk/co2-fire-extinguisher-kits.html#301WQA100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336234"/>
      </p:ext>
    </p:extLst>
  </p:cSld>
  <p:clrMapOvr>
    <a:masterClrMapping/>
  </p:clrMapOvr>
  <p:transition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25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авоъгълник 3">
            <a:hlinkClick r:id="rId3"/>
          </p:cNvPr>
          <p:cNvSpPr/>
          <p:nvPr/>
        </p:nvSpPr>
        <p:spPr>
          <a:xfrm>
            <a:off x="7320136" y="6547466"/>
            <a:ext cx="13321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000" dirty="0">
                <a:solidFill>
                  <a:srgbClr val="0070C0"/>
                </a:solidFill>
              </a:rPr>
              <a:t>https://</a:t>
            </a:r>
            <a:r>
              <a:rPr lang="bg-BG" sz="1000" dirty="0" smtClean="0">
                <a:solidFill>
                  <a:srgbClr val="0070C0"/>
                </a:solidFill>
              </a:rPr>
              <a:t>audibg.com/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6667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924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Текстово поле 1"/>
          <p:cNvSpPr txBox="1"/>
          <p:nvPr/>
        </p:nvSpPr>
        <p:spPr>
          <a:xfrm>
            <a:off x="9228348" y="6392361"/>
            <a:ext cx="162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bg-BG" sz="1200" dirty="0" smtClean="0"/>
              <a:t>Илюстрация:</a:t>
            </a:r>
            <a:endParaRPr lang="bg-BG" sz="1200" dirty="0"/>
          </a:p>
        </p:txBody>
      </p:sp>
      <p:sp>
        <p:nvSpPr>
          <p:cNvPr id="5" name="Правоъгълник 4">
            <a:hlinkClick r:id="rId3"/>
          </p:cNvPr>
          <p:cNvSpPr/>
          <p:nvPr/>
        </p:nvSpPr>
        <p:spPr>
          <a:xfrm>
            <a:off x="9264352" y="6208045"/>
            <a:ext cx="20522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</a:t>
            </a:r>
            <a:r>
              <a:rPr lang="en-GB" sz="1000" dirty="0" smtClean="0">
                <a:solidFill>
                  <a:srgbClr val="0070C0"/>
                </a:solidFill>
              </a:rPr>
              <a:t>://</a:t>
            </a:r>
            <a:r>
              <a:rPr lang="bg-BG" sz="1000" dirty="0" err="1" smtClean="0">
                <a:solidFill>
                  <a:srgbClr val="0070C0"/>
                </a:solidFill>
              </a:rPr>
              <a:t>пожарназащита</a:t>
            </a:r>
            <a:r>
              <a:rPr lang="en-US" sz="1000" dirty="0" smtClean="0">
                <a:solidFill>
                  <a:srgbClr val="0070C0"/>
                </a:solidFill>
              </a:rPr>
              <a:t>.com</a:t>
            </a:r>
            <a:endParaRPr lang="bg-BG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5435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774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19513"/>
      </p:ext>
    </p:extLst>
  </p:cSld>
  <p:clrMapOvr>
    <a:masterClrMapping/>
  </p:clrMapOvr>
  <p:transition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Картина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2887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</Words>
  <Application>Microsoft Office PowerPoint</Application>
  <PresentationFormat>Широк екран</PresentationFormat>
  <Paragraphs>12</Paragraphs>
  <Slides>18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Общо устройство на пожарогасител</vt:lpstr>
      <vt:lpstr>Видове пожарогасители</vt:lpstr>
      <vt:lpstr>Предназначение на различните видове  пожарогасители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B P</dc:creator>
  <cp:lastModifiedBy>B P</cp:lastModifiedBy>
  <cp:revision>2</cp:revision>
  <dcterms:created xsi:type="dcterms:W3CDTF">2021-02-05T22:04:07Z</dcterms:created>
  <dcterms:modified xsi:type="dcterms:W3CDTF">2021-02-05T22:06:22Z</dcterms:modified>
</cp:coreProperties>
</file>